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2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3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1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2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5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057rxwJXP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790" y="1334430"/>
            <a:ext cx="4461564" cy="4178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3" y="1334430"/>
            <a:ext cx="2110308" cy="4178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19014" t="3450" r="12874" b="7278"/>
          <a:stretch/>
        </p:blipFill>
        <p:spPr>
          <a:xfrm>
            <a:off x="2516915" y="1279227"/>
            <a:ext cx="4718961" cy="428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15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Wrapped Walk Ways, Jacob Loose Park, Kansas City, Missouri, 1977-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6" y="873517"/>
            <a:ext cx="8194158" cy="5166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2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apped Walk Ways, Jacob Loose Park, Kansas City, Missouri, 1977-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58" y="1318842"/>
            <a:ext cx="5737472" cy="361734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fbeeldingsresultaat voor Jacob Loose Pa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70"/>
          <a:stretch/>
        </p:blipFill>
        <p:spPr bwMode="auto">
          <a:xfrm>
            <a:off x="298732" y="1318842"/>
            <a:ext cx="5532226" cy="361734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5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Little Bay, Sydney,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8" y="317554"/>
            <a:ext cx="9820573" cy="6219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6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Little Bay, Sydney,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27" y="1173896"/>
            <a:ext cx="5726657" cy="382772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Afbeeldingsresultaat voor Little Bay, Sydney, Austral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t="47576"/>
          <a:stretch/>
        </p:blipFill>
        <p:spPr bwMode="auto">
          <a:xfrm>
            <a:off x="268579" y="1173896"/>
            <a:ext cx="5761955" cy="382772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christo en jeanne cla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6" y="518340"/>
            <a:ext cx="8207571" cy="583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8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floating p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829852"/>
            <a:ext cx="6400801" cy="481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floating pi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01" y="1457740"/>
            <a:ext cx="5030154" cy="31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44557" y="6175513"/>
            <a:ext cx="682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hlinkClick r:id="rId4"/>
              </a:rPr>
              <a:t>Kunstwerken: https://www.youtube.com/watch?v=z057rxwJXPo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37762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beeldingsresultaat voor Reichstag wra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7" y="1350335"/>
            <a:ext cx="11857438" cy="3976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4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fbeeldingsresultaat voor Reichs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80" y="2746128"/>
            <a:ext cx="7448972" cy="374929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Reichstag wra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80" y="127745"/>
            <a:ext cx="7448972" cy="249813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pont neuf wrapp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b="13005"/>
          <a:stretch/>
        </p:blipFill>
        <p:spPr bwMode="auto">
          <a:xfrm>
            <a:off x="935665" y="913451"/>
            <a:ext cx="10323176" cy="4910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2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aris.worldtravelcompanion.net/wp-content/uploads/2013/06/Pont-Neuf-Brid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72" y="119267"/>
            <a:ext cx="6958985" cy="314076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pont neuf wrapp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b="13005"/>
          <a:stretch/>
        </p:blipFill>
        <p:spPr bwMode="auto">
          <a:xfrm>
            <a:off x="2572372" y="3386702"/>
            <a:ext cx="6958985" cy="331041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9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wrapped trees chris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8666"/>
          <a:stretch/>
        </p:blipFill>
        <p:spPr bwMode="auto">
          <a:xfrm>
            <a:off x="248026" y="1190846"/>
            <a:ext cx="11639176" cy="4657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1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wrapped trees chris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8666"/>
          <a:stretch/>
        </p:blipFill>
        <p:spPr bwMode="auto">
          <a:xfrm>
            <a:off x="209878" y="1904818"/>
            <a:ext cx="7264350" cy="330115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content-ams3-1.xx.fbcdn.net/v/t34.0-12/14936918_1257045581003274_2039969554_n.jpg?oh=3150a5d693140f39e347db2e31dd7066&amp;oe=581B84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34" y="1934818"/>
            <a:ext cx="4361538" cy="327115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2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rapped Monument to Leonardo da Vinci, Piazza della Scala, Milano, Italy, 1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32" y="234435"/>
            <a:ext cx="3917616" cy="639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7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Piazza della Sc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69" y="246554"/>
            <a:ext cx="4136638" cy="622050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rapped Monument to Leonardo da Vinci, Piazza della Scala, Milano, Italy, 19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4" y="246554"/>
            <a:ext cx="3819331" cy="623096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1782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216</TotalTime>
  <Words>5</Words>
  <Application>Microsoft Office PowerPoint</Application>
  <PresentationFormat>Breedbeeld</PresentationFormat>
  <Paragraphs>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 Light</vt:lpstr>
      <vt:lpstr>Metropolitan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Yannick  Cobos</dc:creator>
  <cp:lastModifiedBy>Clémentine Pelckmans</cp:lastModifiedBy>
  <cp:revision>8</cp:revision>
  <dcterms:created xsi:type="dcterms:W3CDTF">2016-11-01T18:48:28Z</dcterms:created>
  <dcterms:modified xsi:type="dcterms:W3CDTF">2016-11-09T22:13:40Z</dcterms:modified>
</cp:coreProperties>
</file>