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7594E9-C833-4EE9-9185-C2BECA404A10}" type="datetimeFigureOut">
              <a:rPr lang="nl-BE" smtClean="0"/>
              <a:t>5/02/2016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320337-173C-4C70-8F21-6645905B030C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26" Type="http://schemas.openxmlformats.org/officeDocument/2006/relationships/image" Target="../media/image16.jpe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9.jpe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microsoft.com/office/2007/relationships/hdphoto" Target="../media/hdphoto16.wdp"/><Relationship Id="rId2" Type="http://schemas.openxmlformats.org/officeDocument/2006/relationships/image" Target="../media/image4.png"/><Relationship Id="rId16" Type="http://schemas.openxmlformats.org/officeDocument/2006/relationships/image" Target="../media/image11.jpeg"/><Relationship Id="rId20" Type="http://schemas.openxmlformats.org/officeDocument/2006/relationships/image" Target="../media/image13.jpeg"/><Relationship Id="rId2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microsoft.com/office/2007/relationships/hdphoto" Target="../media/hdphoto5.wdp"/><Relationship Id="rId24" Type="http://schemas.openxmlformats.org/officeDocument/2006/relationships/image" Target="../media/image15.jpeg"/><Relationship Id="rId32" Type="http://schemas.openxmlformats.org/officeDocument/2006/relationships/image" Target="../media/image19.jpe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7.jpeg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31" Type="http://schemas.microsoft.com/office/2007/relationships/hdphoto" Target="../media/hdphoto15.wdp"/><Relationship Id="rId4" Type="http://schemas.openxmlformats.org/officeDocument/2006/relationships/image" Target="../media/image5.jpeg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image" Target="../media/image14.jpeg"/><Relationship Id="rId27" Type="http://schemas.microsoft.com/office/2007/relationships/hdphoto" Target="../media/hdphoto13.wdp"/><Relationship Id="rId30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Eitjes voor </a:t>
            </a:r>
            <a:r>
              <a:rPr lang="nl-BE" dirty="0"/>
              <a:t>P</a:t>
            </a:r>
            <a:r>
              <a:rPr lang="nl-BE" dirty="0" smtClean="0"/>
              <a:t>asen 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Paaslijnen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7" y="188640"/>
            <a:ext cx="8820471" cy="143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1325"/>
            <a:ext cx="2077320" cy="207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9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34"/>
          <a:stretch/>
        </p:blipFill>
        <p:spPr bwMode="auto">
          <a:xfrm>
            <a:off x="213295" y="188640"/>
            <a:ext cx="2193989" cy="1438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28991" r="20578" b="16043"/>
          <a:stretch/>
        </p:blipFill>
        <p:spPr bwMode="auto">
          <a:xfrm>
            <a:off x="2407284" y="188640"/>
            <a:ext cx="2164715" cy="1440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3" r="7590"/>
          <a:stretch/>
        </p:blipFill>
        <p:spPr bwMode="auto">
          <a:xfrm rot="5400000">
            <a:off x="4866847" y="-188233"/>
            <a:ext cx="1440815" cy="219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-510" r="29263" b="510"/>
          <a:stretch/>
        </p:blipFill>
        <p:spPr bwMode="auto">
          <a:xfrm>
            <a:off x="6684535" y="189275"/>
            <a:ext cx="2186940" cy="1440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14"/>
          <a:stretch/>
        </p:blipFill>
        <p:spPr bwMode="auto">
          <a:xfrm>
            <a:off x="210184" y="1617787"/>
            <a:ext cx="2197100" cy="1451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Afbeelding 12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37589" r="26730" b="25759"/>
          <a:stretch/>
        </p:blipFill>
        <p:spPr bwMode="auto">
          <a:xfrm>
            <a:off x="2407284" y="1619057"/>
            <a:ext cx="2167255" cy="1439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Afbeelding 13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" t="21393" r="1" b="14978"/>
          <a:stretch/>
        </p:blipFill>
        <p:spPr bwMode="auto">
          <a:xfrm>
            <a:off x="4574539" y="1617787"/>
            <a:ext cx="2194560" cy="1440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Afbeelding 14"/>
          <p:cNvPicPr/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28" r="4131"/>
          <a:stretch/>
        </p:blipFill>
        <p:spPr bwMode="auto">
          <a:xfrm>
            <a:off x="6769099" y="1625089"/>
            <a:ext cx="2186940" cy="1426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Afbeelding 15"/>
          <p:cNvPicPr/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0" y="3069000"/>
            <a:ext cx="2174875" cy="1439545"/>
          </a:xfrm>
          <a:prstGeom prst="rect">
            <a:avLst/>
          </a:prstGeom>
        </p:spPr>
      </p:pic>
      <p:pic>
        <p:nvPicPr>
          <p:cNvPr id="17" name="Afbeelding 16"/>
          <p:cNvPicPr/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" r="5605" b="22630"/>
          <a:stretch/>
        </p:blipFill>
        <p:spPr bwMode="auto">
          <a:xfrm>
            <a:off x="2377945" y="3051299"/>
            <a:ext cx="2178050" cy="1439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49" y="3069000"/>
            <a:ext cx="2255650" cy="142184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99" y="3038578"/>
            <a:ext cx="2186940" cy="1452266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0" y="4512385"/>
            <a:ext cx="2174875" cy="1440000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38" y="4490844"/>
            <a:ext cx="2162111" cy="1440000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13" y="4484939"/>
            <a:ext cx="2301886" cy="144000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4499453"/>
            <a:ext cx="218694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Complementaire kleuren 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464496" cy="4464496"/>
          </a:xfrm>
        </p:spPr>
      </p:pic>
    </p:spTree>
    <p:extLst>
      <p:ext uri="{BB962C8B-B14F-4D97-AF65-F5344CB8AC3E}">
        <p14:creationId xmlns:p14="http://schemas.microsoft.com/office/powerpoint/2010/main" val="28117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58" y="423273"/>
            <a:ext cx="4501290" cy="59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11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r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potheke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</TotalTime>
  <Words>6</Words>
  <Application>Microsoft Office PowerPoint</Application>
  <PresentationFormat>Diavoorstelling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Apotheker</vt:lpstr>
      <vt:lpstr>Paaslijnen </vt:lpstr>
      <vt:lpstr>PowerPoint-presentatie</vt:lpstr>
      <vt:lpstr>Complementaire kleuren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Paaslijnen</dc:title>
  <dc:creator>Bente De Laat</dc:creator>
  <cp:lastModifiedBy>Bente De Laat</cp:lastModifiedBy>
  <cp:revision>3</cp:revision>
  <dcterms:created xsi:type="dcterms:W3CDTF">2016-02-05T13:19:24Z</dcterms:created>
  <dcterms:modified xsi:type="dcterms:W3CDTF">2016-02-05T13:43:58Z</dcterms:modified>
</cp:coreProperties>
</file>